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61C6C-CDD0-4D97-9200-95AA14199F70}" type="datetimeFigureOut">
              <a:rPr lang="en-US" smtClean="0"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25402-0777-4E68-A6BC-FE3DFD65D9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ts4.mm.bing.net/images/thumbnail.aspx?q=692628034027&amp;id=bfbb691183a448c2e6458e402e25aff7&amp;url=http%3a%2f%2fwww.mapsofworld.com%2fafrica%2fafrica-outline-map-of-world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Content Placeholder 3" descr="http://ts3.mm.bing.net/images/thumbnail.aspx?q=678541401262&amp;id=67d6d8c88b2310328b2d831568615dbc&amp;url=http%3a%2f%2fupload.wikimedia.org%2fwikipedia%2fcommons%2f3%2f35%2fSulawesi_blank_map.pn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3886200"/>
            <a:ext cx="1514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Callout 1 8"/>
          <p:cNvSpPr/>
          <p:nvPr/>
        </p:nvSpPr>
        <p:spPr>
          <a:xfrm>
            <a:off x="762000" y="4191000"/>
            <a:ext cx="990600" cy="609600"/>
          </a:xfrm>
          <a:prstGeom prst="borderCallout1">
            <a:avLst>
              <a:gd name="adj1" fmla="val 18750"/>
              <a:gd name="adj2" fmla="val -8333"/>
              <a:gd name="adj3" fmla="val 70681"/>
              <a:gd name="adj4" fmla="val -594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/>
              <a:t>Terre de Beaute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</cp:revision>
  <dcterms:created xsi:type="dcterms:W3CDTF">2011-03-01T21:26:46Z</dcterms:created>
  <dcterms:modified xsi:type="dcterms:W3CDTF">2011-03-01T21:34:14Z</dcterms:modified>
</cp:coreProperties>
</file>